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620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31-May-26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0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USER</cp:lastModifiedBy>
  <cp:revision>2</cp:revision>
  <dcterms:created xsi:type="dcterms:W3CDTF">2006-08-16T00:00:00Z</dcterms:created>
  <dcterms:modified xsi:type="dcterms:W3CDTF">2026-05-31T19:52:05Z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679353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S11.0.1</vt:lpwstr>
  </property>
</Properties>
</file>